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8" r:id="rId14"/>
    <p:sldId id="279" r:id="rId15"/>
    <p:sldId id="277" r:id="rId16"/>
    <p:sldId id="267" r:id="rId17"/>
    <p:sldId id="268" r:id="rId18"/>
    <p:sldId id="269" r:id="rId19"/>
    <p:sldId id="280" r:id="rId20"/>
    <p:sldId id="270" r:id="rId21"/>
    <p:sldId id="281" r:id="rId22"/>
    <p:sldId id="28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75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96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9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03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75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16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0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7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92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5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D9FA-7003-49F8-9581-CA32B2F2D7C7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40BB-D46B-4187-A014-4DB9A0DB6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9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fr-FR" sz="8800" b="1" dirty="0" smtClean="0">
                <a:solidFill>
                  <a:schemeClr val="accent6">
                    <a:lumMod val="75000"/>
                  </a:schemeClr>
                </a:solidFill>
              </a:rPr>
              <a:t>Quizz des 6e</a:t>
            </a:r>
            <a:endParaRPr lang="fr-FR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9368" y="3212976"/>
            <a:ext cx="6400800" cy="1752600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Quelle sera la meilleure équipe????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2721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 signifie le mot grec « eucharistie »?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Repas</a:t>
            </a:r>
          </a:p>
          <a:p>
            <a:pPr marL="0" indent="0">
              <a:buNone/>
            </a:pPr>
            <a:r>
              <a:rPr lang="fr-FR" dirty="0" smtClean="0"/>
              <a:t>2/ Action de grâce</a:t>
            </a:r>
          </a:p>
          <a:p>
            <a:pPr marL="0" indent="0">
              <a:buNone/>
            </a:pPr>
            <a:r>
              <a:rPr lang="fr-FR" dirty="0" smtClean="0"/>
              <a:t>3/ Prière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5322168" cy="354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Quelle était la profession de Joseph?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Berger</a:t>
            </a:r>
          </a:p>
          <a:p>
            <a:pPr marL="0" indent="0">
              <a:buNone/>
            </a:pPr>
            <a:r>
              <a:rPr lang="fr-FR" dirty="0" smtClean="0"/>
              <a:t>2/ Charpentier</a:t>
            </a:r>
          </a:p>
          <a:p>
            <a:pPr marL="0" indent="0">
              <a:buNone/>
            </a:pPr>
            <a:r>
              <a:rPr lang="fr-FR" dirty="0" smtClean="0"/>
              <a:t>3/ Pêcheur</a:t>
            </a:r>
          </a:p>
          <a:p>
            <a:pPr marL="0" indent="0">
              <a:buNone/>
            </a:pPr>
            <a:r>
              <a:rPr lang="fr-FR" dirty="0" smtClean="0"/>
              <a:t>4/ Informaticien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47" y="1536545"/>
            <a:ext cx="3349670" cy="494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fr-FR" dirty="0" smtClean="0"/>
              <a:t>Qu’est-ce que les Mages ont </a:t>
            </a:r>
            <a:r>
              <a:rPr lang="fr-FR" dirty="0"/>
              <a:t>apporté </a:t>
            </a:r>
            <a:r>
              <a:rPr lang="fr-FR" dirty="0" smtClean="0"/>
              <a:t>à l’Enfant Jésus</a:t>
            </a:r>
            <a:r>
              <a:rPr lang="fr-FR" dirty="0"/>
              <a:t> 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87694" y="2183963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3200" dirty="0" smtClean="0"/>
              <a:t>1/ Or</a:t>
            </a:r>
            <a:r>
              <a:rPr lang="fr-FR" sz="3200" dirty="0"/>
              <a:t>, myrrhe et encens</a:t>
            </a:r>
            <a:br>
              <a:rPr lang="fr-FR" sz="3200" dirty="0"/>
            </a:br>
            <a:r>
              <a:rPr lang="fr-FR" sz="3200" dirty="0" smtClean="0"/>
              <a:t>2/ </a:t>
            </a:r>
            <a:r>
              <a:rPr lang="fr-FR" sz="3200" dirty="0"/>
              <a:t>Or, mir et </a:t>
            </a:r>
            <a:r>
              <a:rPr lang="fr-FR" sz="3200" dirty="0" err="1"/>
              <a:t>ancent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3/ </a:t>
            </a:r>
            <a:r>
              <a:rPr lang="fr-FR" sz="3200" dirty="0"/>
              <a:t>Or, </a:t>
            </a:r>
            <a:r>
              <a:rPr lang="fr-FR" sz="3200" dirty="0" err="1"/>
              <a:t>myre</a:t>
            </a:r>
            <a:r>
              <a:rPr lang="fr-FR" sz="3200" dirty="0"/>
              <a:t> et </a:t>
            </a:r>
            <a:r>
              <a:rPr lang="fr-FR" sz="3200" dirty="0" err="1"/>
              <a:t>enssant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4/ </a:t>
            </a:r>
            <a:r>
              <a:rPr lang="fr-FR" sz="3200" dirty="0"/>
              <a:t>Or, </a:t>
            </a:r>
            <a:r>
              <a:rPr lang="fr-FR" sz="3200" dirty="0" err="1"/>
              <a:t>mirre</a:t>
            </a:r>
            <a:r>
              <a:rPr lang="fr-FR" sz="3200" dirty="0"/>
              <a:t> et </a:t>
            </a:r>
            <a:r>
              <a:rPr lang="fr-FR" sz="3200" dirty="0" err="1"/>
              <a:t>henssan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111" y="3717032"/>
            <a:ext cx="3586301" cy="25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À quel âge Jésus </a:t>
            </a:r>
            <a:r>
              <a:rPr lang="fr-FR" dirty="0" err="1" smtClean="0"/>
              <a:t>a-t-il</a:t>
            </a:r>
            <a:r>
              <a:rPr lang="fr-FR" dirty="0" smtClean="0"/>
              <a:t> été baptisé?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0" y="1700808"/>
            <a:ext cx="836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1/ Dès sa naissance, comme cela se faisait toujours à l’époque</a:t>
            </a:r>
          </a:p>
          <a:p>
            <a:r>
              <a:rPr lang="fr-FR" sz="3200" dirty="0"/>
              <a:t>2/ À six mois car c’était impossible en décembre en plein hiver</a:t>
            </a:r>
          </a:p>
          <a:p>
            <a:r>
              <a:rPr lang="fr-FR" sz="3200" dirty="0"/>
              <a:t>3/ À douze ans, lorsqu’il est allé au Temple de Jérusalem avec ses parents</a:t>
            </a:r>
          </a:p>
          <a:p>
            <a:r>
              <a:rPr lang="fr-FR" sz="3200" dirty="0"/>
              <a:t>4/ À trente ans, au commencement de sa vie publique. </a:t>
            </a:r>
          </a:p>
          <a:p>
            <a:r>
              <a:rPr lang="fr-FR" sz="3200" dirty="0"/>
              <a:t>5/ Il n’a pas été baptisé.</a:t>
            </a:r>
          </a:p>
        </p:txBody>
      </p:sp>
    </p:spTree>
    <p:extLst>
      <p:ext uri="{BB962C8B-B14F-4D97-AF65-F5344CB8AC3E}">
        <p14:creationId xmlns:p14="http://schemas.microsoft.com/office/powerpoint/2010/main" val="256311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a baptisé Jésus?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1/ Le Père</a:t>
            </a:r>
          </a:p>
          <a:p>
            <a:pPr marL="0" indent="0">
              <a:buNone/>
            </a:pPr>
            <a:r>
              <a:rPr lang="fr-FR" sz="3200" dirty="0"/>
              <a:t>2/ Le Fils</a:t>
            </a:r>
          </a:p>
          <a:p>
            <a:pPr marL="0" indent="0">
              <a:buNone/>
            </a:pPr>
            <a:r>
              <a:rPr lang="fr-FR" sz="3200" dirty="0"/>
              <a:t>3/ L’Esprit Saint</a:t>
            </a:r>
          </a:p>
          <a:p>
            <a:pPr marL="0" indent="0">
              <a:buNone/>
            </a:pPr>
            <a:r>
              <a:rPr lang="fr-FR" sz="3200" dirty="0"/>
              <a:t>4/ Jean-Baptiste</a:t>
            </a:r>
          </a:p>
          <a:p>
            <a:pPr marL="0" indent="0">
              <a:buNone/>
            </a:pPr>
            <a:r>
              <a:rPr lang="fr-FR" sz="3200" dirty="0"/>
              <a:t>5/ Le Pape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7718" y="2348880"/>
            <a:ext cx="4038600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32656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dirty="0">
                <a:latin typeface="+mj-lt"/>
                <a:ea typeface="+mj-ea"/>
                <a:cs typeface="+mj-cs"/>
              </a:rPr>
              <a:t>Comment s’appelle le dernier repas de Jésus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2060848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1/ La scène</a:t>
            </a:r>
          </a:p>
          <a:p>
            <a:r>
              <a:rPr lang="fr-FR" sz="3200" dirty="0"/>
              <a:t>2/ La Cène</a:t>
            </a:r>
          </a:p>
          <a:p>
            <a:r>
              <a:rPr lang="fr-FR" sz="3200" dirty="0"/>
              <a:t>3/ Larsen</a:t>
            </a:r>
          </a:p>
          <a:p>
            <a:r>
              <a:rPr lang="fr-FR" sz="3200" dirty="0"/>
              <a:t>4/ La Seine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51" y="3284984"/>
            <a:ext cx="56959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4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Qui étaient les occupants d’Israël à l’époque du Christ?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Les grecs</a:t>
            </a:r>
          </a:p>
          <a:p>
            <a:pPr marL="0" indent="0">
              <a:buNone/>
            </a:pPr>
            <a:r>
              <a:rPr lang="fr-FR" dirty="0" smtClean="0"/>
              <a:t>2/ Les romains</a:t>
            </a:r>
          </a:p>
          <a:p>
            <a:pPr marL="0" indent="0">
              <a:buNone/>
            </a:pPr>
            <a:r>
              <a:rPr lang="fr-FR" dirty="0" smtClean="0"/>
              <a:t>3/ Les perses</a:t>
            </a:r>
          </a:p>
          <a:p>
            <a:pPr marL="0" indent="0">
              <a:buNone/>
            </a:pPr>
            <a:r>
              <a:rPr lang="fr-FR" dirty="0" smtClean="0"/>
              <a:t>4/ Les envahisseurs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93518"/>
            <a:ext cx="5118182" cy="27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Quelle ville d’Israël porte un nom qui signifie en hébreu « fondement de la paix »?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Jérusalem</a:t>
            </a:r>
          </a:p>
          <a:p>
            <a:pPr marL="0" indent="0">
              <a:buNone/>
            </a:pPr>
            <a:r>
              <a:rPr lang="fr-FR" dirty="0" smtClean="0"/>
              <a:t>2/ Bethléem</a:t>
            </a:r>
          </a:p>
          <a:p>
            <a:pPr marL="0" indent="0">
              <a:buNone/>
            </a:pPr>
            <a:r>
              <a:rPr lang="fr-FR" dirty="0" smtClean="0"/>
              <a:t>3/ Nazareth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681679" cy="40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signifie le mot « apôtre »?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Envoyé</a:t>
            </a:r>
          </a:p>
          <a:p>
            <a:pPr marL="0" indent="0">
              <a:buNone/>
            </a:pPr>
            <a:r>
              <a:rPr lang="fr-FR" dirty="0" smtClean="0"/>
              <a:t>2/ Serviteur</a:t>
            </a:r>
          </a:p>
          <a:p>
            <a:pPr marL="0" indent="0">
              <a:buNone/>
            </a:pPr>
            <a:r>
              <a:rPr lang="fr-FR" dirty="0" smtClean="0"/>
              <a:t>3/ Prêtre</a:t>
            </a:r>
          </a:p>
          <a:p>
            <a:pPr marL="0" indent="0">
              <a:buNone/>
            </a:pPr>
            <a:r>
              <a:rPr lang="fr-FR" dirty="0" smtClean="0"/>
              <a:t>4/ Avocat</a:t>
            </a:r>
          </a:p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3340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0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n’est pas un apôtre?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3466728" cy="406531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1/ André</a:t>
            </a:r>
          </a:p>
          <a:p>
            <a:pPr marL="0" indent="0">
              <a:buNone/>
            </a:pPr>
            <a:r>
              <a:rPr lang="fr-FR" dirty="0" smtClean="0"/>
              <a:t>2/ Philippe</a:t>
            </a:r>
          </a:p>
          <a:p>
            <a:pPr marL="0" indent="0">
              <a:buNone/>
            </a:pPr>
            <a:r>
              <a:rPr lang="fr-FR" dirty="0" smtClean="0"/>
              <a:t>3/ Pierre</a:t>
            </a:r>
          </a:p>
          <a:p>
            <a:pPr marL="0" indent="0">
              <a:buNone/>
            </a:pPr>
            <a:r>
              <a:rPr lang="fr-FR" dirty="0" smtClean="0"/>
              <a:t>4/ Joseph</a:t>
            </a:r>
          </a:p>
          <a:p>
            <a:pPr marL="0" indent="0">
              <a:buNone/>
            </a:pPr>
            <a:r>
              <a:rPr lang="fr-FR" dirty="0" smtClean="0"/>
              <a:t>5/ Barthelemy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568778"/>
            <a:ext cx="3312368" cy="48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Où la Vierge Marie apparaît-elle en 1858 à Sainte Bernadette?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63688" y="3140968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1/Fatima</a:t>
            </a:r>
          </a:p>
          <a:p>
            <a:r>
              <a:rPr lang="fr-FR" sz="3200" dirty="0" smtClean="0"/>
              <a:t>2/ Lourdes</a:t>
            </a:r>
          </a:p>
          <a:p>
            <a:r>
              <a:rPr lang="fr-FR" sz="3200" dirty="0" smtClean="0"/>
              <a:t>3/ La </a:t>
            </a:r>
            <a:r>
              <a:rPr lang="fr-FR" sz="3200" dirty="0" err="1" smtClean="0"/>
              <a:t>Salette</a:t>
            </a:r>
            <a:endParaRPr lang="fr-FR" sz="3200" dirty="0" smtClean="0"/>
          </a:p>
          <a:p>
            <a:r>
              <a:rPr lang="fr-FR" sz="3200" dirty="0" smtClean="0"/>
              <a:t>4/ Paris, rue du Bac</a:t>
            </a:r>
            <a:endParaRPr lang="fr-F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55016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veut dire le mot « Evangile »?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Livre de Dieu</a:t>
            </a:r>
          </a:p>
          <a:p>
            <a:pPr marL="0" indent="0">
              <a:buNone/>
            </a:pPr>
            <a:r>
              <a:rPr lang="fr-FR" dirty="0" smtClean="0"/>
              <a:t>2/ Bonne nouvelle</a:t>
            </a:r>
          </a:p>
          <a:p>
            <a:pPr marL="0" indent="0">
              <a:buNone/>
            </a:pPr>
            <a:r>
              <a:rPr lang="fr-FR" dirty="0" smtClean="0"/>
              <a:t>3/ Message</a:t>
            </a:r>
          </a:p>
          <a:p>
            <a:pPr marL="0" indent="0">
              <a:buNone/>
            </a:pPr>
            <a:r>
              <a:rPr lang="fr-FR" dirty="0" smtClean="0"/>
              <a:t>4/ A tout vent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71195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0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fêtons-nous le 15 août?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254888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1/ L’Ascension</a:t>
            </a:r>
          </a:p>
          <a:p>
            <a:pPr marL="0" indent="0">
              <a:buNone/>
            </a:pPr>
            <a:r>
              <a:rPr lang="fr-FR" dirty="0" smtClean="0"/>
              <a:t>2/ L’Assomption</a:t>
            </a:r>
          </a:p>
          <a:p>
            <a:pPr marL="0" indent="0">
              <a:buNone/>
            </a:pPr>
            <a:r>
              <a:rPr lang="fr-FR" dirty="0" smtClean="0"/>
              <a:t>3/ L’immaculée Conception</a:t>
            </a:r>
          </a:p>
          <a:p>
            <a:pPr marL="0" indent="0">
              <a:buNone/>
            </a:pPr>
            <a:r>
              <a:rPr lang="fr-FR" dirty="0" smtClean="0"/>
              <a:t>4/ La fête du camping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96" y="4149081"/>
            <a:ext cx="4351004" cy="24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fêtons-nous le 1</a:t>
            </a:r>
            <a:r>
              <a:rPr lang="fr-FR" baseline="30000" dirty="0" smtClean="0"/>
              <a:t>er</a:t>
            </a:r>
            <a:r>
              <a:rPr lang="fr-FR" dirty="0" smtClean="0"/>
              <a:t> novembre?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05293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1/ Halloween</a:t>
            </a:r>
          </a:p>
          <a:p>
            <a:pPr marL="0" indent="0">
              <a:buNone/>
            </a:pPr>
            <a:r>
              <a:rPr lang="fr-FR" dirty="0" smtClean="0"/>
              <a:t>2/ Les morts</a:t>
            </a:r>
          </a:p>
          <a:p>
            <a:pPr marL="0" indent="0">
              <a:buNone/>
            </a:pPr>
            <a:r>
              <a:rPr lang="fr-FR" dirty="0" smtClean="0"/>
              <a:t>3/ Les Saints</a:t>
            </a:r>
          </a:p>
          <a:p>
            <a:pPr marL="0" indent="0">
              <a:buNone/>
            </a:pPr>
            <a:r>
              <a:rPr lang="fr-FR" dirty="0" smtClean="0"/>
              <a:t>4/ Mardi gras avec plein de bonbons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005064"/>
            <a:ext cx="40576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49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la Passion du Christ?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Le football</a:t>
            </a:r>
          </a:p>
          <a:p>
            <a:pPr marL="0" indent="0">
              <a:buNone/>
            </a:pPr>
            <a:r>
              <a:rPr lang="fr-FR" dirty="0" smtClean="0"/>
              <a:t>2/ Le fruit exotique préféré de Jésus</a:t>
            </a:r>
          </a:p>
          <a:p>
            <a:pPr marL="0" indent="0">
              <a:buNone/>
            </a:pPr>
            <a:r>
              <a:rPr lang="fr-FR" dirty="0" smtClean="0"/>
              <a:t>3/ L’amour que les chrétiens portent à Jésus</a:t>
            </a:r>
          </a:p>
          <a:p>
            <a:pPr marL="0" indent="0">
              <a:buNone/>
            </a:pPr>
            <a:r>
              <a:rPr lang="fr-FR" dirty="0" smtClean="0"/>
              <a:t>4/ Arrestation, supplices et mort de Jésus sur la croix pour sauver tous les hommes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26915"/>
            <a:ext cx="3096344" cy="20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0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Jésus parle-t-il en paraboles?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Pour parler de la vie quotidienne </a:t>
            </a:r>
          </a:p>
          <a:p>
            <a:pPr marL="0" indent="0">
              <a:buNone/>
            </a:pPr>
            <a:r>
              <a:rPr lang="fr-FR" dirty="0" smtClean="0"/>
              <a:t>2/ Pour faire rire</a:t>
            </a:r>
          </a:p>
          <a:p>
            <a:pPr marL="0" indent="0">
              <a:buNone/>
            </a:pPr>
            <a:r>
              <a:rPr lang="fr-FR" dirty="0" smtClean="0"/>
              <a:t>3/ Pour parler de l’amour de Dieu</a:t>
            </a:r>
          </a:p>
          <a:p>
            <a:pPr marL="0" indent="0">
              <a:buNone/>
            </a:pPr>
            <a:r>
              <a:rPr lang="fr-FR" dirty="0" smtClean="0"/>
              <a:t>4/ Pour que nous captions mieux</a:t>
            </a: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826957" cy="254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6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est le nom du Pape actuel?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Jean-Paul II</a:t>
            </a:r>
          </a:p>
          <a:p>
            <a:pPr marL="0" indent="0">
              <a:buNone/>
            </a:pPr>
            <a:r>
              <a:rPr lang="fr-FR" dirty="0" smtClean="0"/>
              <a:t>2/ Saint Pierre</a:t>
            </a:r>
          </a:p>
          <a:p>
            <a:pPr marL="0" indent="0">
              <a:buNone/>
            </a:pPr>
            <a:r>
              <a:rPr lang="fr-FR" dirty="0" smtClean="0"/>
              <a:t>3/ François</a:t>
            </a:r>
          </a:p>
          <a:p>
            <a:pPr marL="0" indent="0">
              <a:buNone/>
            </a:pPr>
            <a:r>
              <a:rPr lang="fr-FR" dirty="0" smtClean="0"/>
              <a:t>4/ Monsieur l’Abbé de </a:t>
            </a:r>
            <a:r>
              <a:rPr lang="fr-FR" dirty="0" err="1" smtClean="0"/>
              <a:t>Prémare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5/ Monsieur Eude</a:t>
            </a: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3960440" cy="24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Qu’est-ce qu’un ordre religieux?</a:t>
            </a:r>
            <a:endParaRPr lang="fr-FR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1905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59632" y="2636912"/>
            <a:ext cx="69127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1/ Un rangement impeccable</a:t>
            </a:r>
          </a:p>
          <a:p>
            <a:r>
              <a:rPr lang="fr-FR" sz="2800" dirty="0" smtClean="0"/>
              <a:t>2/ Une société de religieux</a:t>
            </a:r>
          </a:p>
          <a:p>
            <a:r>
              <a:rPr lang="fr-FR" sz="2800" dirty="0" smtClean="0"/>
              <a:t>3/ Un commandement donné par un religieux</a:t>
            </a:r>
          </a:p>
          <a:p>
            <a:r>
              <a:rPr lang="fr-FR" sz="2800" dirty="0" smtClean="0"/>
              <a:t>4/ L’ensemble des dix commandements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0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Parmi ces ornements du prêtre qui célèbre, trouvez l’intrus: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1/ Aube</a:t>
            </a:r>
          </a:p>
          <a:p>
            <a:pPr marL="0" indent="0">
              <a:buNone/>
            </a:pPr>
            <a:r>
              <a:rPr lang="fr-FR" dirty="0" smtClean="0"/>
              <a:t>2/ Etole</a:t>
            </a:r>
          </a:p>
          <a:p>
            <a:pPr marL="0" indent="0">
              <a:buNone/>
            </a:pPr>
            <a:r>
              <a:rPr lang="fr-FR" dirty="0" smtClean="0"/>
              <a:t>3/ Chasuble</a:t>
            </a:r>
          </a:p>
          <a:p>
            <a:pPr marL="0" indent="0">
              <a:buNone/>
            </a:pPr>
            <a:r>
              <a:rPr lang="fr-FR" dirty="0" smtClean="0"/>
              <a:t>4/ Cape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4194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les premiers chrétiens appelaient-ils la Messe?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	1/ La fraction du Pain</a:t>
            </a:r>
          </a:p>
          <a:p>
            <a:pPr marL="0" indent="0">
              <a:buNone/>
            </a:pPr>
            <a:r>
              <a:rPr lang="fr-FR" dirty="0" smtClean="0"/>
              <a:t>	2/ La prière du Dimanche</a:t>
            </a:r>
          </a:p>
          <a:p>
            <a:pPr marL="0" indent="0">
              <a:buNone/>
            </a:pPr>
            <a:r>
              <a:rPr lang="fr-FR" dirty="0" smtClean="0"/>
              <a:t>	3/ Le rassemblement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6624736" cy="297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 événement dans l’Evangile annonce l’Eucharistie?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	1/ La multiplication des pains</a:t>
            </a:r>
          </a:p>
          <a:p>
            <a:pPr marL="0" indent="0">
              <a:buNone/>
            </a:pPr>
            <a:r>
              <a:rPr lang="fr-FR" dirty="0" smtClean="0"/>
              <a:t>	2/ La visite des Mages</a:t>
            </a:r>
          </a:p>
          <a:p>
            <a:pPr marL="0" indent="0">
              <a:buNone/>
            </a:pPr>
            <a:r>
              <a:rPr lang="fr-FR" dirty="0" smtClean="0"/>
              <a:t>	3</a:t>
            </a:r>
            <a:r>
              <a:rPr lang="fr-FR" smtClean="0"/>
              <a:t>/ La </a:t>
            </a:r>
            <a:r>
              <a:rPr lang="fr-FR" dirty="0" smtClean="0"/>
              <a:t>guérison de l’aveugle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4752528" cy="31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Messe est-elle obligatoire pour célébrer un mariage chrétien?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	1/ oui</a:t>
            </a:r>
          </a:p>
          <a:p>
            <a:pPr marL="0" indent="0">
              <a:buNone/>
            </a:pPr>
            <a:r>
              <a:rPr lang="fr-FR" dirty="0" smtClean="0"/>
              <a:t>	2/ non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61912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Sur qui le couple fonde-t-il sa fidélité?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les  amis</a:t>
            </a:r>
          </a:p>
          <a:p>
            <a:pPr marL="0" indent="0">
              <a:buNone/>
            </a:pPr>
            <a:r>
              <a:rPr lang="fr-FR" dirty="0" smtClean="0"/>
              <a:t>2/ les témoins</a:t>
            </a:r>
          </a:p>
          <a:p>
            <a:pPr marL="0" indent="0">
              <a:buNone/>
            </a:pPr>
            <a:r>
              <a:rPr lang="fr-FR" dirty="0" smtClean="0"/>
              <a:t>3/ Dieu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650103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Qui peut donner le pardon de Dieu?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1/ Un prêtre</a:t>
            </a:r>
          </a:p>
          <a:p>
            <a:pPr marL="0" indent="0">
              <a:buNone/>
            </a:pPr>
            <a:r>
              <a:rPr lang="fr-FR" dirty="0" smtClean="0"/>
              <a:t>2/ Un ami</a:t>
            </a:r>
          </a:p>
          <a:p>
            <a:pPr marL="0" indent="0">
              <a:buNone/>
            </a:pPr>
            <a:r>
              <a:rPr lang="fr-FR" dirty="0" smtClean="0"/>
              <a:t>3/ Tout le monde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4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585</Words>
  <Application>Microsoft Office PowerPoint</Application>
  <PresentationFormat>Affichage à l'écran 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Thème Office</vt:lpstr>
      <vt:lpstr>Quizz des 6e</vt:lpstr>
      <vt:lpstr>Où la Vierge Marie apparaît-elle en 1858 à Sainte Bernadette?</vt:lpstr>
      <vt:lpstr>Présentation PowerPoint</vt:lpstr>
      <vt:lpstr>Parmi ces ornements du prêtre qui célèbre, trouvez l’intrus:</vt:lpstr>
      <vt:lpstr>Comment les premiers chrétiens appelaient-ils la Messe?</vt:lpstr>
      <vt:lpstr>Quel événement dans l’Evangile annonce l’Eucharistie?</vt:lpstr>
      <vt:lpstr>La Messe est-elle obligatoire pour célébrer un mariage chrétien?</vt:lpstr>
      <vt:lpstr>Sur qui le couple fonde-t-il sa fidélité?</vt:lpstr>
      <vt:lpstr>Qui peut donner le pardon de Dieu?</vt:lpstr>
      <vt:lpstr>Que signifie le mot grec « eucharistie »?</vt:lpstr>
      <vt:lpstr>Quelle était la profession de Joseph?</vt:lpstr>
      <vt:lpstr>Qu’est-ce que les Mages ont apporté à l’Enfant Jésus ?</vt:lpstr>
      <vt:lpstr>À quel âge Jésus a-t-il été baptisé?</vt:lpstr>
      <vt:lpstr>Qui a baptisé Jésus?</vt:lpstr>
      <vt:lpstr>Présentation PowerPoint</vt:lpstr>
      <vt:lpstr>Qui étaient les occupants d’Israël à l’époque du Christ?</vt:lpstr>
      <vt:lpstr>Quelle ville d’Israël porte un nom qui signifie en hébreu « fondement de la paix »?</vt:lpstr>
      <vt:lpstr>Que signifie le mot « apôtre »?</vt:lpstr>
      <vt:lpstr>Qui n’est pas un apôtre?</vt:lpstr>
      <vt:lpstr>Que veut dire le mot « Evangile »?</vt:lpstr>
      <vt:lpstr>Que fêtons-nous le 15 août?</vt:lpstr>
      <vt:lpstr>Que fêtons-nous le 1er novembre?</vt:lpstr>
      <vt:lpstr>Qu’est-ce que la Passion du Christ?</vt:lpstr>
      <vt:lpstr>Pourquoi Jésus parle-t-il en paraboles?</vt:lpstr>
      <vt:lpstr>Quel est le nom du Pape actuel?</vt:lpstr>
    </vt:vector>
  </TitlesOfParts>
  <Company>Institution Jean PAul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 des 6e</dc:title>
  <dc:creator>Galland</dc:creator>
  <cp:lastModifiedBy>Jean-Dominique Eude</cp:lastModifiedBy>
  <cp:revision>19</cp:revision>
  <dcterms:created xsi:type="dcterms:W3CDTF">2017-06-06T08:54:07Z</dcterms:created>
  <dcterms:modified xsi:type="dcterms:W3CDTF">2018-06-22T15:54:17Z</dcterms:modified>
</cp:coreProperties>
</file>